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7"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smtClean="0"/>
              <a:t>iPhone </a:t>
            </a:r>
            <a:r>
              <a:rPr lang="en-US" sz="1600" dirty="0"/>
              <a:t>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How system Design Work</a:t>
            </a:r>
            <a:endParaRPr lang="en-US" sz="3600" b="1" dirty="0">
              <a:latin typeface="Cooper Black" panose="0208090404030B020404" pitchFamily="18" charset="0"/>
            </a:endParaRP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Installation &amp; Setup of ADT on Eclipse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Features of ADT ( ABAP Development Tool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96423" y="923734"/>
            <a:ext cx="11900954"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074436" y="845937"/>
            <a:ext cx="5962650" cy="5501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system meets HANA</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28600" y="1067240"/>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73671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Schema</a:t>
            </a:r>
          </a:p>
        </p:txBody>
      </p:sp>
      <p:sp>
        <p:nvSpPr>
          <p:cNvPr id="8" name="TextBox 7">
            <a:extLst>
              <a:ext uri="{FF2B5EF4-FFF2-40B4-BE49-F238E27FC236}">
                <a16:creationId xmlns="" xmlns:a16="http://schemas.microsoft.com/office/drawing/2014/main" id="{C3D67074-ABBF-4F1F-8F04-07B7C002C1DF}"/>
              </a:ext>
            </a:extLst>
          </p:cNvPr>
          <p:cNvSpPr txBox="1"/>
          <p:nvPr/>
        </p:nvSpPr>
        <p:spPr>
          <a:xfrm>
            <a:off x="228600" y="974476"/>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98" name="Picture 2" descr="10+ Schema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213" y="3497550"/>
            <a:ext cx="4650867" cy="300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8" y="29344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74378" y="809334"/>
            <a:ext cx="116962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Introduction to </a:t>
            </a:r>
            <a:r>
              <a:rPr lang="en-US" b="1" i="1" dirty="0" smtClean="0">
                <a:solidFill>
                  <a:prstClr val="black"/>
                </a:solidFill>
                <a:latin typeface="Calibri" panose="020F0502020204030204"/>
              </a:rPr>
              <a:t>HANA</a:t>
            </a: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i="1" u="none" strike="noStrike" kern="1200" cap="none" spc="0" normalizeH="0" baseline="0" noProof="0" dirty="0">
                <a:ln>
                  <a:noFill/>
                </a:ln>
                <a:solidFill>
                  <a:prstClr val="black"/>
                </a:solidFill>
                <a:effectLst/>
                <a:uLnTx/>
                <a:uFillTx/>
                <a:latin typeface="Calibri" panose="020F0502020204030204"/>
              </a:rPr>
              <a:t> </a:t>
            </a:r>
            <a:r>
              <a:rPr lang="en-US" i="1" dirty="0"/>
              <a:t>Introduction  to IMCE( In-Memory Computing Engine )</a:t>
            </a:r>
          </a:p>
          <a:p>
            <a:pPr marL="742950" lvl="1" indent="-285750">
              <a:buFont typeface="Arial" panose="020B0604020202020204" pitchFamily="34" charset="0"/>
              <a:buChar char="•"/>
            </a:pPr>
            <a:r>
              <a:rPr lang="en-US" i="1" dirty="0"/>
              <a:t>Hardware and Software  Innovation</a:t>
            </a:r>
          </a:p>
          <a:p>
            <a:pPr marL="742950" lvl="1" indent="-285750">
              <a:buFont typeface="Arial" panose="020B0604020202020204" pitchFamily="34" charset="0"/>
              <a:buChar char="•"/>
            </a:pPr>
            <a:r>
              <a:rPr lang="en-US" i="1" dirty="0"/>
              <a:t>Row v/s Column Store</a:t>
            </a:r>
          </a:p>
          <a:p>
            <a:pPr marL="742950" lvl="1" indent="-285750">
              <a:buFont typeface="Arial" panose="020B0604020202020204" pitchFamily="34" charset="0"/>
              <a:buChar char="•"/>
            </a:pPr>
            <a:r>
              <a:rPr lang="en-US" i="1" dirty="0"/>
              <a:t>Evolution of  HANA with SAP solutions</a:t>
            </a:r>
          </a:p>
          <a:p>
            <a:pPr marL="742950" lvl="1" indent="-285750">
              <a:buFont typeface="Arial" panose="020B0604020202020204" pitchFamily="34" charset="0"/>
              <a:buChar char="•"/>
            </a:pPr>
            <a:r>
              <a:rPr lang="en-US" i="1" dirty="0"/>
              <a:t>Architecture  of  SAP HANA Platform</a:t>
            </a:r>
          </a:p>
          <a:p>
            <a:pPr marL="742950" lvl="1" indent="-285750">
              <a:buFont typeface="Arial" panose="020B0604020202020204" pitchFamily="34" charset="0"/>
              <a:buChar char="•"/>
            </a:pPr>
            <a:r>
              <a:rPr lang="en-US" i="1" dirty="0"/>
              <a:t>Describing  Index Server</a:t>
            </a:r>
          </a:p>
          <a:p>
            <a:pPr marL="742950" lvl="1" indent="-285750">
              <a:buFont typeface="Arial" panose="020B0604020202020204" pitchFamily="34" charset="0"/>
              <a:buChar char="•"/>
            </a:pPr>
            <a:r>
              <a:rPr lang="en-US" i="1" dirty="0"/>
              <a:t>Describe How System Design Works</a:t>
            </a:r>
            <a:endParaRPr kumimoji="0" lang="en-US"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rPr>
              <a:t>---</a:t>
            </a:r>
            <a:r>
              <a:rPr kumimoji="0" lang="en-US" b="0" i="1" u="none" strike="noStrike" kern="1200" cap="none" spc="0" normalizeH="0" baseline="0" noProof="0" dirty="0">
                <a:ln>
                  <a:noFill/>
                </a:ln>
                <a:solidFill>
                  <a:prstClr val="black"/>
                </a:solidFill>
                <a:effectLst/>
                <a:uLnTx/>
                <a:uFillTx/>
                <a:latin typeface="Calibri" panose="020F0502020204030204"/>
              </a:rPr>
              <a:t>Break</a:t>
            </a:r>
            <a:r>
              <a:rPr kumimoji="0" lang="en-US" b="0" i="0" u="none" strike="noStrike" kern="1200" cap="none" spc="0" normalizeH="0" baseline="0" noProof="0" dirty="0">
                <a:ln>
                  <a:noFill/>
                </a:ln>
                <a:solidFill>
                  <a:prstClr val="black"/>
                </a:solidFill>
                <a:effectLst/>
                <a:uLnTx/>
                <a:uFillTx/>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i="1" u="none" strike="noStrike" kern="1200" cap="none" spc="0" normalizeH="0" baseline="0" noProof="0" dirty="0">
                <a:ln>
                  <a:noFill/>
                </a:ln>
                <a:solidFill>
                  <a:prstClr val="black"/>
                </a:solidFill>
                <a:effectLst/>
                <a:uLnTx/>
                <a:uFillTx/>
              </a:rPr>
              <a:t> </a:t>
            </a:r>
            <a:r>
              <a:rPr lang="en-US" i="1" dirty="0"/>
              <a:t>Describing Job Roles</a:t>
            </a:r>
          </a:p>
          <a:p>
            <a:pPr marL="742950" lvl="1" indent="-285750">
              <a:buFont typeface="Arial" panose="020B0604020202020204" pitchFamily="34" charset="0"/>
              <a:buChar char="•"/>
            </a:pPr>
            <a:r>
              <a:rPr lang="en-US" i="1" dirty="0"/>
              <a:t>Tool’s : </a:t>
            </a:r>
          </a:p>
          <a:p>
            <a:pPr marL="1352443" lvl="2" indent="-285750">
              <a:buFont typeface="Wingdings" panose="05000000000000000000" pitchFamily="2" charset="2"/>
              <a:buChar char="Ø"/>
            </a:pPr>
            <a:r>
              <a:rPr lang="en-US" i="1" dirty="0"/>
              <a:t>  Installation and Setup of ABAP Development Tool (ADT) on Eclipse.</a:t>
            </a:r>
          </a:p>
          <a:p>
            <a:pPr marL="1352443" lvl="2" indent="-285750">
              <a:buFont typeface="Wingdings" panose="05000000000000000000" pitchFamily="2" charset="2"/>
              <a:buChar char="Ø"/>
            </a:pPr>
            <a:r>
              <a:rPr lang="en-US" i="1" dirty="0"/>
              <a:t>  Connection to your HANA Database System via HANA Studio</a:t>
            </a:r>
            <a:r>
              <a:rPr lang="en-US" i="1" dirty="0" smtClean="0"/>
              <a:t>.</a:t>
            </a:r>
            <a:endParaRPr lang="en-US" i="1" dirty="0"/>
          </a:p>
          <a:p>
            <a:pPr marL="742950" lvl="1" indent="-285750">
              <a:buFont typeface="Arial" panose="020B0604020202020204" pitchFamily="34" charset="0"/>
              <a:buChar char="•"/>
            </a:pPr>
            <a:r>
              <a:rPr lang="en-US" i="1" dirty="0"/>
              <a:t>How ABAP Meets HANA </a:t>
            </a:r>
            <a:r>
              <a:rPr lang="en-US" i="1" dirty="0" smtClean="0"/>
              <a:t>Database</a:t>
            </a:r>
            <a:endParaRPr lang="en-US" i="1" dirty="0"/>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a:t>
            </a:r>
            <a:r>
              <a:rPr lang="en-US" i="1" dirty="0" smtClean="0"/>
              <a:t>Basics</a:t>
            </a:r>
            <a:endParaRPr lang="en-US" i="1" dirty="0"/>
          </a:p>
          <a:p>
            <a:pPr marL="742950" lvl="1" indent="-285750">
              <a:buFont typeface="Arial" panose="020B0604020202020204" pitchFamily="34" charset="0"/>
              <a:buChar char="•"/>
            </a:pPr>
            <a:r>
              <a:rPr lang="en-US" i="1" dirty="0"/>
              <a:t>Understanding Concept of  Schema </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SAP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dirty="0"/>
              <a:t> </a:t>
            </a:r>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Row Store v/s Column Store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Row Store                        v/s  Column Store</a:t>
            </a:r>
          </a:p>
        </p:txBody>
      </p:sp>
      <p:pic>
        <p:nvPicPr>
          <p:cNvPr id="71" name="Picture 70">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Strategies with HANA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S/4 HANA, Suite on HANA and ABAP on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54570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HANA Architecture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22855" y="184706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Job Roles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45BF8594-F608-40F5-B838-914041506303}"/>
              </a:ext>
            </a:extLst>
          </p:cNvPr>
          <p:cNvSpPr txBox="1"/>
          <p:nvPr/>
        </p:nvSpPr>
        <p:spPr>
          <a:xfrm>
            <a:off x="163528" y="1026089"/>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 xmlns:a16="http://schemas.microsoft.com/office/drawing/2014/main" id="{DF81C328-1F86-4402-9114-129077204F3D}"/>
              </a:ext>
            </a:extLst>
          </p:cNvPr>
          <p:cNvSpPr txBox="1"/>
          <p:nvPr/>
        </p:nvSpPr>
        <p:spPr>
          <a:xfrm>
            <a:off x="363122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b="1" dirty="0"/>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 xmlns:a16="http://schemas.microsoft.com/office/drawing/2014/main"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4005917"/>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6094</TotalTime>
  <Words>1620</Words>
  <Application>Microsoft Office PowerPoint</Application>
  <PresentationFormat>Widescreen</PresentationFormat>
  <Paragraphs>258</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552</cp:revision>
  <dcterms:created xsi:type="dcterms:W3CDTF">2016-07-10T03:33:26Z</dcterms:created>
  <dcterms:modified xsi:type="dcterms:W3CDTF">2021-05-18T04:37:56Z</dcterms:modified>
</cp:coreProperties>
</file>